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62" r:id="rId4"/>
    <p:sldId id="257" r:id="rId5"/>
    <p:sldId id="263" r:id="rId6"/>
    <p:sldId id="264" r:id="rId7"/>
    <p:sldId id="260" r:id="rId8"/>
    <p:sldId id="261" r:id="rId9"/>
    <p:sldId id="266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F6A-8BFA-449A-92C5-74129C2FD976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C0-B121-45EE-9185-3BD0903B8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01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F6A-8BFA-449A-92C5-74129C2FD976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C0-B121-45EE-9185-3BD0903B8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54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F6A-8BFA-449A-92C5-74129C2FD976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C0-B121-45EE-9185-3BD0903B8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79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F6A-8BFA-449A-92C5-74129C2FD976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C0-B121-45EE-9185-3BD0903B807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827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F6A-8BFA-449A-92C5-74129C2FD976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C0-B121-45EE-9185-3BD0903B8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05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F6A-8BFA-449A-92C5-74129C2FD976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C0-B121-45EE-9185-3BD0903B8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750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F6A-8BFA-449A-92C5-74129C2FD976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C0-B121-45EE-9185-3BD0903B8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42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F6A-8BFA-449A-92C5-74129C2FD976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C0-B121-45EE-9185-3BD0903B8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05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F6A-8BFA-449A-92C5-74129C2FD976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C0-B121-45EE-9185-3BD0903B8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9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F6A-8BFA-449A-92C5-74129C2FD976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C0-B121-45EE-9185-3BD0903B8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9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F6A-8BFA-449A-92C5-74129C2FD976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C0-B121-45EE-9185-3BD0903B8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06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F6A-8BFA-449A-92C5-74129C2FD976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C0-B121-45EE-9185-3BD0903B8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45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F6A-8BFA-449A-92C5-74129C2FD976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C0-B121-45EE-9185-3BD0903B8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74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F6A-8BFA-449A-92C5-74129C2FD976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C0-B121-45EE-9185-3BD0903B8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79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F6A-8BFA-449A-92C5-74129C2FD976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C0-B121-45EE-9185-3BD0903B8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22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F6A-8BFA-449A-92C5-74129C2FD976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C0-B121-45EE-9185-3BD0903B8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00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F6A-8BFA-449A-92C5-74129C2FD976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C0-B121-45EE-9185-3BD0903B8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9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013F6A-8BFA-449A-92C5-74129C2FD976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760C0-B121-45EE-9185-3BD0903B8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919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19750"/>
            <a:ext cx="12192000" cy="615786"/>
          </a:xfrm>
        </p:spPr>
        <p:txBody>
          <a:bodyPr/>
          <a:lstStyle/>
          <a:p>
            <a:pPr algn="ctr"/>
            <a:r>
              <a:rPr lang="ru-RU" sz="1900" dirty="0" smtClean="0"/>
              <a:t>По пути на Черное море расположен самый космический города Краснодарского края. </a:t>
            </a:r>
            <a:br>
              <a:rPr lang="ru-RU" sz="1900" dirty="0" smtClean="0"/>
            </a:br>
            <a:r>
              <a:rPr lang="ru-RU" sz="1900" dirty="0" smtClean="0"/>
              <a:t>Это Тихорецк!</a:t>
            </a:r>
            <a:endParaRPr lang="ru-RU" sz="1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536"/>
            <a:ext cx="12192000" cy="622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19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18" y="0"/>
            <a:ext cx="2890813" cy="2695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19" y="2695575"/>
            <a:ext cx="2890812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5440" y="528320"/>
            <a:ext cx="4856480" cy="549148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Музей инициирует и реализует проекты, которые находят отклик у российских коллег. Новой практикой стали телемосты между Тихорецким историко – краеведческим музеем и музейно-выставочным центром «Самара космическая». Участниками телемостов становятся активно занимающиеся исследовательской деятельностью, связанной с темой космоса, студенты. В ходе телемостов осуществляется обмен информацией между музеями и виртуальная демонстрация музейных экспозиций. </a:t>
            </a:r>
          </a:p>
          <a:p>
            <a:r>
              <a:rPr lang="ru-RU" dirty="0" smtClean="0"/>
              <a:t>Тихорецкий </a:t>
            </a:r>
            <a:r>
              <a:rPr lang="ru-RU" dirty="0"/>
              <a:t>историко-краеведческий музей и сегодня поддерживает связь с проживающим в г. Самара внуком </a:t>
            </a:r>
            <a:r>
              <a:rPr lang="ru-RU" dirty="0" err="1"/>
              <a:t>Д.И.Козлова</a:t>
            </a:r>
            <a:r>
              <a:rPr lang="ru-RU" dirty="0"/>
              <a:t> Дмитрием </a:t>
            </a:r>
            <a:r>
              <a:rPr lang="ru-RU" dirty="0" err="1"/>
              <a:t>Квашиным</a:t>
            </a:r>
            <a:r>
              <a:rPr lang="ru-RU" dirty="0"/>
              <a:t>, с ветеранами – конструкторами РКЦ «Прогресс».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536"/>
            <a:ext cx="12192000" cy="622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" y="0"/>
            <a:ext cx="5008880" cy="3604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4416"/>
            <a:ext cx="1645920" cy="2611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40" y="3624416"/>
            <a:ext cx="1740892" cy="26111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14" y="3624415"/>
            <a:ext cx="1777226" cy="2590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32" y="3624416"/>
            <a:ext cx="180494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57274"/>
          </a:xfrm>
        </p:spPr>
        <p:txBody>
          <a:bodyPr/>
          <a:lstStyle/>
          <a:p>
            <a:pPr algn="ctr"/>
            <a:r>
              <a:rPr lang="ru-RU" sz="1900" dirty="0" smtClean="0"/>
              <a:t>Если </a:t>
            </a:r>
            <a:r>
              <a:rPr lang="ru-RU" sz="1900" dirty="0"/>
              <a:t>вы сошли с поезда, протяните руку и дотянитесь до музея! </a:t>
            </a:r>
            <a:br>
              <a:rPr lang="ru-RU" sz="1900" dirty="0"/>
            </a:br>
            <a:r>
              <a:rPr lang="ru-RU" sz="1900" dirty="0" smtClean="0"/>
              <a:t>Мемориального музея имени дважды Героя Социалистического Труда</a:t>
            </a:r>
            <a:r>
              <a:rPr lang="ru-RU" sz="1900" smtClean="0"/>
              <a:t>, </a:t>
            </a:r>
            <a:br>
              <a:rPr lang="ru-RU" sz="1900" smtClean="0"/>
            </a:br>
            <a:r>
              <a:rPr lang="ru-RU" sz="1900" smtClean="0"/>
              <a:t>конструктора </a:t>
            </a:r>
            <a:r>
              <a:rPr lang="ru-RU" sz="1900" dirty="0" smtClean="0"/>
              <a:t>космической техники Дмитрия </a:t>
            </a:r>
            <a:r>
              <a:rPr lang="ru-RU" sz="1900" smtClean="0"/>
              <a:t>Ильича Козлова.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6208"/>
            <a:ext cx="12192000" cy="621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7275"/>
            <a:ext cx="12192001" cy="51789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102"/>
            <a:ext cx="3142099" cy="23136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75" y="2298102"/>
            <a:ext cx="3248025" cy="231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97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481" y="355600"/>
            <a:ext cx="5201919" cy="56642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11 апреля 2001 года после 10-летнего сбора документов и предметов и 2-х лет создания экспозиции в Тихорецком историко – краеведческом музее был открыт новый экспозиционно - выставочный зал, посвященный теме развития отечественной космонавтики и деятельности генерального конструктора Центрального специализированного конструкторского бюро по созданию космической техники, дважды Героя Социалистического Труда, лауреата Государственных премий, Почетного гражданина городов Тихорецка и Самары Дмитрия Ильича Козлова. </a:t>
            </a:r>
            <a:endParaRPr lang="ru-RU" dirty="0" smtClean="0"/>
          </a:p>
          <a:p>
            <a:r>
              <a:rPr lang="ru-RU" dirty="0" smtClean="0"/>
              <a:t>Фактически </a:t>
            </a:r>
            <a:r>
              <a:rPr lang="ru-RU" dirty="0"/>
              <a:t>музей им. Козлова тогда стал единственным в своем роде в Краснодарском крае и один из немногих музеев в России, связанных с именами создателей ракет и спутников.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536"/>
            <a:ext cx="12192000" cy="622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47419"/>
            <a:ext cx="6075680" cy="44272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904" y="4213696"/>
            <a:ext cx="2882096" cy="2021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2882096" cy="20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4400" y="457200"/>
            <a:ext cx="5516880" cy="5562600"/>
          </a:xfrm>
        </p:spPr>
        <p:txBody>
          <a:bodyPr>
            <a:normAutofit/>
          </a:bodyPr>
          <a:lstStyle/>
          <a:p>
            <a:r>
              <a:rPr lang="ru-RU" dirty="0"/>
              <a:t>Всемирно известными страницами биографии Д</a:t>
            </a:r>
            <a:r>
              <a:rPr lang="ru-RU" dirty="0" smtClean="0"/>
              <a:t>. И. Козлова </a:t>
            </a:r>
            <a:r>
              <a:rPr lang="ru-RU" dirty="0"/>
              <a:t>являются запуск 4 октября 1957 года первого искусственного спутника Земли и полет 12 апреля 1961 года первого космонавта Гагарина. Не менее важными считаются секретные работы Дмитрия Ильича в области обороны и создание им как ведущим конструктором первой баллистической ракеты Р-5 с ядерным боезарядом, ракеты Р-7 с термоядерным зарядом, серий спутников слежения «Зенит» и «Янтарь».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235536"/>
            <a:ext cx="12192000" cy="6224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99" y="812800"/>
            <a:ext cx="3048001" cy="45110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2946399" cy="45110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68" y="3455588"/>
            <a:ext cx="1959271" cy="277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321" y="406400"/>
            <a:ext cx="4765039" cy="3302000"/>
          </a:xfrm>
        </p:spPr>
        <p:txBody>
          <a:bodyPr>
            <a:normAutofit/>
          </a:bodyPr>
          <a:lstStyle/>
          <a:p>
            <a:r>
              <a:rPr lang="ru-RU" dirty="0" smtClean="0"/>
              <a:t>Для экспозиции зала были специально изготовлены и переправлены из Самары            в Тихорецк полноразмерные макеты космической техники, переданы личные вещи, уникальные фотографии и редкие документы Дмитрия Ильича Козлова.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536"/>
            <a:ext cx="12192000" cy="6224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521" y="833120"/>
            <a:ext cx="6634479" cy="45228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80" y="3922687"/>
            <a:ext cx="2987041" cy="23128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41" y="3922687"/>
            <a:ext cx="1361439" cy="23128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22687"/>
            <a:ext cx="1209040" cy="23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4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3040" y="457200"/>
            <a:ext cx="4958080" cy="5562600"/>
          </a:xfrm>
        </p:spPr>
        <p:txBody>
          <a:bodyPr>
            <a:normAutofit/>
          </a:bodyPr>
          <a:lstStyle/>
          <a:p>
            <a:r>
              <a:rPr lang="ru-RU" dirty="0" smtClean="0"/>
              <a:t>В настоящее время в экспозиционном зале космонавтики экспонируется комплекс предметов по истории развития отечественной космонавтики и ракетостроения: модели космических аппаратов, образцы материалов, предназначенных для исследования в космических условиях, предметы, побывавшие в космосе, документальные и фотоматериалы об этапах отечественной космической эры.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3480"/>
            <a:ext cx="12192000" cy="622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440"/>
            <a:ext cx="6543040" cy="4551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" y="2288116"/>
            <a:ext cx="2523491" cy="16823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" y="0"/>
            <a:ext cx="2528570" cy="16857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5227"/>
            <a:ext cx="2519680" cy="167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2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240" y="568960"/>
            <a:ext cx="5283200" cy="5450840"/>
          </a:xfrm>
        </p:spPr>
        <p:txBody>
          <a:bodyPr>
            <a:normAutofit/>
          </a:bodyPr>
          <a:lstStyle/>
          <a:p>
            <a:r>
              <a:rPr lang="ru-RU" dirty="0"/>
              <a:t>Музейную библиотеку дополняют редкие книжные издания: подготовленное к печати ограниченным тиражом издание Академии с наук СССР «Первые фотографии обратной стороны Луны» 1959 года с дарственной надписью Королева Дмитрию Ильичу Козлову и переизданная </a:t>
            </a:r>
            <a:r>
              <a:rPr lang="ru-RU" dirty="0" smtClean="0"/>
              <a:t>            в </a:t>
            </a:r>
            <a:r>
              <a:rPr lang="ru-RU" dirty="0"/>
              <a:t>Петрограде в 1919 году книга «Путешествия на планеты: полеты </a:t>
            </a:r>
            <a:r>
              <a:rPr lang="ru-RU" dirty="0" smtClean="0"/>
              <a:t>     в </a:t>
            </a:r>
            <a:r>
              <a:rPr lang="ru-RU" dirty="0"/>
              <a:t>мировое пространство и достижение небесных светил» </a:t>
            </a:r>
            <a:r>
              <a:rPr lang="ru-RU" dirty="0" err="1"/>
              <a:t>Я.И.Перельмана</a:t>
            </a:r>
            <a:r>
              <a:rPr lang="ru-RU" dirty="0"/>
              <a:t>.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536"/>
            <a:ext cx="12192000" cy="622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85" y="731521"/>
            <a:ext cx="6186715" cy="4622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86" y="0"/>
            <a:ext cx="2641600" cy="1981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84" y="4254334"/>
            <a:ext cx="2641602" cy="1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5280" y="467360"/>
            <a:ext cx="4754880" cy="55524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2021 году - к своему 20-летнему юбилею - музей получил особенные подарки от Почетного строителя Байконура Геннадия Григорьевича Зозуля: деталь 36/Ф-57 9100-1632 с места гибели Главного Маршала артиллерии, Героя Советского Союза Митрофана Ивановича </a:t>
            </a:r>
            <a:r>
              <a:rPr lang="ru-RU" dirty="0" err="1" smtClean="0"/>
              <a:t>Неделина</a:t>
            </a:r>
            <a:r>
              <a:rPr lang="ru-RU" dirty="0" smtClean="0"/>
              <a:t> 24 октября 1960 года на космодроме Байконур во время подготовки </a:t>
            </a:r>
            <a:r>
              <a:rPr lang="ru-RU" dirty="0" smtClean="0"/>
              <a:t>     к </a:t>
            </a:r>
            <a:r>
              <a:rPr lang="ru-RU" dirty="0" smtClean="0"/>
              <a:t>первому пуску новейшей межконтинентальной баллистической ракеты Р-16 </a:t>
            </a:r>
            <a:r>
              <a:rPr lang="ru-RU" dirty="0" smtClean="0"/>
              <a:t>        и </a:t>
            </a:r>
            <a:r>
              <a:rPr lang="ru-RU" dirty="0" smtClean="0"/>
              <a:t>стартовый ключ из Центра управления полетами </a:t>
            </a:r>
            <a:r>
              <a:rPr lang="ru-RU" dirty="0" err="1" smtClean="0"/>
              <a:t>Байконкура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536"/>
            <a:ext cx="12192000" cy="622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760"/>
            <a:ext cx="6685280" cy="4399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7652"/>
            <a:ext cx="2770512" cy="20778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68" y="4157652"/>
            <a:ext cx="2770512" cy="207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5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121" y="589280"/>
            <a:ext cx="5161279" cy="54305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Экспозиционный зал активно используется музеем для проведения экскурсий среди учащейся и студенческой молодежи города Тихорецка и Тихорецкого района, музейных уроков, культурно – образовательных мероприятий. Традиционным стал реализуемый ежегодно музейный просветительский проект «Дорога в космос». Среди гостей музея художники, фотографы, педагоги в области истории, обществознания, кубановедения, литературы, географии, биологии, представители церкви и казачества, коллекционеры, молодежные лидеры, писатели.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536"/>
            <a:ext cx="12192000" cy="622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60" y="822960"/>
            <a:ext cx="6136640" cy="460248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0" y="12864"/>
            <a:ext cx="2600960" cy="19507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0" y="4284816"/>
            <a:ext cx="260096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6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126</TotalTime>
  <Words>547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</vt:lpstr>
      <vt:lpstr>По пути на Черное море расположен самый космический города Краснодарского края.  Это Тихорецк!</vt:lpstr>
      <vt:lpstr>Если вы сошли с поезда, протяните руку и дотянитесь до музея!  Мемориального музея имени дважды Героя Социалистического Труда,  конструктора космической техники Дмитрия Ильича Козлова.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Инесса</dc:creator>
  <cp:lastModifiedBy>Инесса</cp:lastModifiedBy>
  <cp:revision>19</cp:revision>
  <dcterms:created xsi:type="dcterms:W3CDTF">2022-06-09T10:26:24Z</dcterms:created>
  <dcterms:modified xsi:type="dcterms:W3CDTF">2022-06-09T13:13:26Z</dcterms:modified>
</cp:coreProperties>
</file>