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18" r:id="rId4"/>
    <p:sldId id="319" r:id="rId5"/>
    <p:sldId id="304" r:id="rId6"/>
    <p:sldId id="306" r:id="rId7"/>
    <p:sldId id="307" r:id="rId8"/>
    <p:sldId id="313" r:id="rId9"/>
    <p:sldId id="312" r:id="rId10"/>
    <p:sldId id="305" r:id="rId11"/>
    <p:sldId id="315" r:id="rId12"/>
    <p:sldId id="308" r:id="rId13"/>
    <p:sldId id="316" r:id="rId14"/>
    <p:sldId id="317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05E0-F2C8-46D5-8EDD-164E7E7A9621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17FC6-A3E8-44DF-B7CC-8FA53C505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0578" y="0"/>
            <a:ext cx="9005066" cy="112474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краеведческая конференция памяти тихорецкого краеведа Е.М. Сидорова Е.М.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085603" y="3357562"/>
            <a:ext cx="405839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Автор: Афанасенко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Дарина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Владимировна,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13 лет, учащаяся 8-Б класса муниципального бюджетного общеобразовательного учреждения Гимназия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 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города Тихорецка муниципального образования Тихорецкий район имени дважды Героя Советского Союза Константина Константиновича Рокоссовского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 работы: Епифанова Маргарита Анатольевна, учитель истории и обществознания МБОУ Гимназии №6 города Тихорецка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40578" y="1124744"/>
            <a:ext cx="9005066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2" y="3366858"/>
            <a:ext cx="4928950" cy="328391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56223" y="1484784"/>
            <a:ext cx="920022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Памяти Дмитрия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Готовца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3445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грандиозное мероприятие по нанесению «Граффити –  Защитник» было реализовано в связи с тем, что Дима сразу после создания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добровольного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движения «ЮНАРМИЯ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числе юношей Тихорецкого района 11.04.2017 года вступил в его ряды.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7" y="2057015"/>
            <a:ext cx="5194442" cy="4104238"/>
          </a:xfrm>
          <a:prstGeom prst="rect">
            <a:avLst/>
          </a:prstGeom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5263103" y="2057015"/>
            <a:ext cx="39070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увековечивания памяти одного из первых юнармейцев, погибших при исполнении воинского долга, при непосредственном содействии руководства Регионального Штаба Краснодарского края был реализован данный проект по федеральной программе.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57817" y="6375109"/>
            <a:ext cx="9134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Готовец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(первый справа) на присяге юнармейца.</a:t>
            </a:r>
          </a:p>
        </p:txBody>
      </p:sp>
    </p:spTree>
    <p:extLst>
      <p:ext uri="{BB962C8B-B14F-4D97-AF65-F5344CB8AC3E}">
        <p14:creationId xmlns:p14="http://schemas.microsoft.com/office/powerpoint/2010/main" val="22301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344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торжественного открытия «Граффити – Защитник» в ноябре 2022 года я совместно с юнармейцами Тихорецкого района приняла непосредственное участие в мастер-классе, проведённом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Краснодара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Ильёй Егоровым.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1"/>
          <a:stretch/>
        </p:blipFill>
        <p:spPr>
          <a:xfrm>
            <a:off x="3309" y="1488765"/>
            <a:ext cx="4280659" cy="2483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r="6197"/>
          <a:stretch/>
        </p:blipFill>
        <p:spPr>
          <a:xfrm>
            <a:off x="4427984" y="1481796"/>
            <a:ext cx="4579993" cy="2518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85097"/>
            <a:ext cx="4896544" cy="27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34453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Димы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Готовца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Димы было очень много планов: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служба, свадьба на носу…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взрыв и многочисленные раны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резко оборвали жизнь ему…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вся пронеслась перед глазами,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детство, школа, юность и любовь.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Успел сказать он тихо слово – «Мама»,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– «Прости меня за эту боль…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Прости, что внуков ты не приголубишь,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1ый класс ты их не отведешь.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ты очень долго помнить будешь,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Жестокую войну ты проклянешь.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Ангел ваш и ваш хранитель,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Незримо тихо службу здесь несу.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Кубани милую обитель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напастей я уберегу».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Афанасенко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№ 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г.Тихорецка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453" r="32675" b="7209"/>
          <a:stretch/>
        </p:blipFill>
        <p:spPr>
          <a:xfrm>
            <a:off x="4788714" y="4795437"/>
            <a:ext cx="2006615" cy="20608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" b="4944"/>
          <a:stretch/>
        </p:blipFill>
        <p:spPr>
          <a:xfrm>
            <a:off x="7141214" y="4808890"/>
            <a:ext cx="1685620" cy="2033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4300"/>
          <a:stretch/>
        </p:blipFill>
        <p:spPr>
          <a:xfrm>
            <a:off x="4572000" y="2204864"/>
            <a:ext cx="4473085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03" y="-35740"/>
            <a:ext cx="1563638" cy="2084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523" r="11090"/>
          <a:stretch/>
        </p:blipFill>
        <p:spPr>
          <a:xfrm>
            <a:off x="7046250" y="-35740"/>
            <a:ext cx="1615794" cy="2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506"/>
            <a:ext cx="9144000" cy="4182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в Тихорецке на торце дома по улице Октябрьской, 89 можно увидеть яркое граффити с военнослужащим, который отдал свою жизнь за Родину</a:t>
            </a:r>
            <a:r>
              <a:rPr lang="ru-RU" sz="24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500" dirty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00" dirty="0" smtClean="0">
              <a:solidFill>
                <a:srgbClr val="2C2D2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Хоть </a:t>
            </a:r>
            <a:r>
              <a:rPr lang="ru-RU" sz="2400" dirty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граффити и является современным искусством, оно все равно говорит о подвигах смелых ребят и девчат, которые готовы на всё ради Родины</a:t>
            </a:r>
            <a:r>
              <a:rPr lang="ru-RU" sz="2400" dirty="0" smtClean="0">
                <a:solidFill>
                  <a:srgbClr val="2C2D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500" dirty="0">
              <a:solidFill>
                <a:srgbClr val="2C2D2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навсегда останется в памяти педагогов как жизнелюбивый, добрый, трудолюбивый Человек. Человек с Большой буквы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Героя Дмитрия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служить для учеников Гимназии примером мужества, героизма, неиссякаемой любви к Родине.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1520" b="9038"/>
          <a:stretch/>
        </p:blipFill>
        <p:spPr>
          <a:xfrm>
            <a:off x="3707904" y="4335990"/>
            <a:ext cx="4778476" cy="2538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/>
          <a:stretch/>
        </p:blipFill>
        <p:spPr>
          <a:xfrm>
            <a:off x="611560" y="4316498"/>
            <a:ext cx="2483768" cy="24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506"/>
            <a:ext cx="9144000" cy="4208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используемых источников: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рхив семьи Димы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Готовца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2.Портфолио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Готовца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Дмитрия – выпускника МБОУ Гимназии №6 города Тихорецка.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3.Учётные материалы юнармейца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Готовца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Дмитрия в местном отделении ВВПОД «ЮНАРМИЯ»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Тихорецкого района.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4.Газета «Тихорецкие Вести».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5.Телеканалы «Россия 1», «Кубань 24».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6.«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Telegram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7.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Dzen.ru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vk.com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b="22822"/>
          <a:stretch/>
        </p:blipFill>
        <p:spPr>
          <a:xfrm>
            <a:off x="5652120" y="2270038"/>
            <a:ext cx="2957423" cy="1961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7459" r="2750" b="14549"/>
          <a:stretch/>
        </p:blipFill>
        <p:spPr>
          <a:xfrm>
            <a:off x="0" y="4238805"/>
            <a:ext cx="4680520" cy="26191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7459" r="1963" b="6277"/>
          <a:stretch/>
        </p:blipFill>
        <p:spPr>
          <a:xfrm>
            <a:off x="4680520" y="4231147"/>
            <a:ext cx="4390083" cy="26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3445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работы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сформировать у обучающихся образ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героя Тихорецкого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уважения к историческому прошлому, восстановления и сохранения исторической памяти.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исследовательской работы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воссоздать историю обелисков Тихорецка и Тихорецкого района,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и активизировать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молодёжи.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r="8263"/>
          <a:stretch/>
        </p:blipFill>
        <p:spPr>
          <a:xfrm>
            <a:off x="6961735" y="3356992"/>
            <a:ext cx="2167536" cy="3332984"/>
          </a:xfrm>
          <a:prstGeom prst="rect">
            <a:avLst/>
          </a:prstGeom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0" y="3051696"/>
            <a:ext cx="6774751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граффити?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историческом контексте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граффити понимаются рисунки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надписи, каким-либо образом нанесенные на различные поверхности.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понимании граффити считают видом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заключается в нанесении рисунков и надписей с помощью краски, чаще аэрозольной, на всевозможные поверхности, преимущественно на стены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Граффити-акция «Портрет памяти» началась в далеком 2015 году. Российское военно-историческое общество (РВИО) совместно с Департаментом культуры г. Москвы реализовало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арт-проект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«Наши герои». Тогда в самом центре столицы появилось 10 граффити, рассказывающих о подвиге защитников Родины в годы Великой Отечественной войны. В канун 75-летия Победы картины были обновлены, и даже сегодня их можно увидеть в прекрасном состоянии. Всего по России было нарисовано более 20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муралов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30203-WA0022.jpg"/>
          <p:cNvPicPr>
            <a:picLocks noChangeAspect="1"/>
          </p:cNvPicPr>
          <p:nvPr/>
        </p:nvPicPr>
        <p:blipFill>
          <a:blip r:embed="rId2"/>
          <a:srcRect l="45312" t="8333" r="14062"/>
          <a:stretch>
            <a:fillRect/>
          </a:stretch>
        </p:blipFill>
        <p:spPr>
          <a:xfrm>
            <a:off x="0" y="3071810"/>
            <a:ext cx="2237303" cy="3786190"/>
          </a:xfrm>
          <a:prstGeom prst="rect">
            <a:avLst/>
          </a:prstGeom>
        </p:spPr>
      </p:pic>
      <p:pic>
        <p:nvPicPr>
          <p:cNvPr id="8" name="Рисунок 7" descr="IMG-20230203-WA0024.jpg"/>
          <p:cNvPicPr>
            <a:picLocks noChangeAspect="1"/>
          </p:cNvPicPr>
          <p:nvPr/>
        </p:nvPicPr>
        <p:blipFill>
          <a:blip r:embed="rId3"/>
          <a:srcRect r="36111"/>
          <a:stretch>
            <a:fillRect/>
          </a:stretch>
        </p:blipFill>
        <p:spPr>
          <a:xfrm>
            <a:off x="7329287" y="3070800"/>
            <a:ext cx="1814713" cy="3787200"/>
          </a:xfrm>
          <a:prstGeom prst="rect">
            <a:avLst/>
          </a:prstGeom>
        </p:spPr>
      </p:pic>
      <p:pic>
        <p:nvPicPr>
          <p:cNvPr id="10" name="Рисунок 9" descr="6 Белые чайки-4 Новороссийск 03.02.2023 Гимн-6.jpg"/>
          <p:cNvPicPr>
            <a:picLocks noChangeAspect="1"/>
          </p:cNvPicPr>
          <p:nvPr/>
        </p:nvPicPr>
        <p:blipFill>
          <a:blip r:embed="rId4"/>
          <a:srcRect l="6818" t="14217" r="9090"/>
          <a:stretch>
            <a:fillRect/>
          </a:stretch>
        </p:blipFill>
        <p:spPr>
          <a:xfrm>
            <a:off x="2285984" y="3071810"/>
            <a:ext cx="4948703" cy="3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Дома во всех городах России следует украсить портретами участников специальной военной операции на Украине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»,- считает член комитета Госдумы по строительству и ЖКХ Сергей Колунов. В беседе с «360» он отметил, что такие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муралы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необходимы, чтобы выразить уважение бойцам. Кроме того, дети смогут увидеть участников СВО и запомнят их.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02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496"/>
            <a:ext cx="5708204" cy="2996807"/>
          </a:xfrm>
          <a:prstGeom prst="rect">
            <a:avLst/>
          </a:prstGeom>
        </p:spPr>
      </p:pic>
      <p:pic>
        <p:nvPicPr>
          <p:cNvPr id="11" name="Рисунок 10" descr="Фото 2 Бурлаков СВО Краснодар граффити.jpg"/>
          <p:cNvPicPr>
            <a:picLocks noChangeAspect="1"/>
          </p:cNvPicPr>
          <p:nvPr/>
        </p:nvPicPr>
        <p:blipFill>
          <a:blip r:embed="rId3"/>
          <a:srcRect l="15625" r="44635"/>
          <a:stretch>
            <a:fillRect/>
          </a:stretch>
        </p:blipFill>
        <p:spPr>
          <a:xfrm>
            <a:off x="5665701" y="2000240"/>
            <a:ext cx="3478299" cy="485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3445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выбрала из памятных мест, обелисков - граффити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непосредственно связано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- Дмитрием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Олеговичем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Готовцом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мотострелкового взвода Гвардии лейтенант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Готовец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Д.О. погиб 25 марта 2022 года при исполнении воинского долга на территории Запорожской области в ходе специальной военной операции.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посмертно наградили орденом Мужества.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увековечить имя Дмитрия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мае 2022 года в его честь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 №6 была названа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«Парта Героя».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34453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не ограничились: накануне в беседе жильцов дома, расположенного по улице Октябрьская, 89 города Тихорецка, появилось сообщение о том, что на торце здания московские художники нарисуют граффити с изображением погибшего военного.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начались работы: в вечернее время к дому подъехал подъёмник с людьми, которые начали краской наносить штрихи на стену здания при помощи изображения с проектора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90939"/>
            <a:ext cx="6651503" cy="3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34453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Граффити создал художник из Краснодара Илья Егоров. В прошлом он был военным.</a:t>
            </a:r>
          </a:p>
          <a:p>
            <a:pPr algn="just"/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kern="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 пониманием и уважением отношусь к героям, </a:t>
            </a:r>
            <a:r>
              <a:rPr lang="ru-RU" sz="2400" kern="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военнослужащим. </a:t>
            </a:r>
            <a:r>
              <a:rPr lang="ru-RU" sz="2400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в любом случае все, кто находятся на </a:t>
            </a:r>
            <a:r>
              <a:rPr lang="ru-RU" sz="2400" kern="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передовой, Герои </a:t>
            </a:r>
            <a:r>
              <a:rPr lang="ru-RU" sz="2400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большой буквы</a:t>
            </a:r>
            <a:r>
              <a:rPr lang="ru-RU" sz="2400" kern="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»—сказал </a:t>
            </a:r>
            <a:r>
              <a:rPr lang="ru-RU" sz="2400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Илья Егоров</a:t>
            </a:r>
            <a:r>
              <a:rPr lang="ru-RU" sz="2400" kern="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96" y="2154368"/>
            <a:ext cx="40930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Рядом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изображением героя спецоперации нанесен еще один портрет. Это Андрей Иванов, командир Тихорецкого отделения патриотического движения «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ЮНАРМИЯ».</a:t>
            </a:r>
          </a:p>
          <a:p>
            <a:endParaRPr lang="ru-RU" sz="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«Для меня большая честь находиться с героем Дмитрием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Готовец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был выпускником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Гимназии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6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рассказал Андрей.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r="5991" b="15822"/>
          <a:stretch/>
        </p:blipFill>
        <p:spPr>
          <a:xfrm>
            <a:off x="4093893" y="2786262"/>
            <a:ext cx="5040560" cy="40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34453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изображения граффити на жилом доме по улице Октябрьской выбрано не случайно. На перекрестке с улицей Гоголя традиционно проводится сбор молодёжи, жителей города перед началом торжественных мероприятий (Парад Победы, «Бессмертный Полк»).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здесь расположен Монумент воинам-афганцам в честь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тихоречан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отдавших интернациональный долг в Афганистане и в локальных войнах.</a:t>
            </a:r>
            <a:endParaRPr lang="ru-RU" sz="2400" kern="0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8" b="17020"/>
          <a:stretch/>
        </p:blipFill>
        <p:spPr>
          <a:xfrm>
            <a:off x="48978" y="3225786"/>
            <a:ext cx="9036496" cy="36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 b="21760"/>
          <a:stretch/>
        </p:blipFill>
        <p:spPr>
          <a:xfrm>
            <a:off x="5939377" y="2462213"/>
            <a:ext cx="2795073" cy="44267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703" y="0"/>
            <a:ext cx="90886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золотой медалью в 2017 году окончил Тихорецкую Гимназию, а в 2021 с красным дипломом – высшее военное общевойсковое училище в городе Москве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учёбы в военном училище в числе лучших кремлевских курсантов Дмитрий принимал участие в Параде Победы 9 мая 2019 года и 9 мая 2020 года на Красной Площади в городе Москве.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 t="8792" b="4843"/>
          <a:stretch/>
        </p:blipFill>
        <p:spPr>
          <a:xfrm>
            <a:off x="396395" y="2495271"/>
            <a:ext cx="5114361" cy="43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846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    Районная практическая краеведческая конференция памяти тихорецкого краеведа Е.М. Сидорова Е.М.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"Дарина Афанасенко" &lt;dar281009@mail.ru&gt;</dc:creator>
  <cp:lastModifiedBy>Пользователь</cp:lastModifiedBy>
  <cp:revision>180</cp:revision>
  <dcterms:created xsi:type="dcterms:W3CDTF">2018-03-26T17:54:46Z</dcterms:created>
  <dcterms:modified xsi:type="dcterms:W3CDTF">2023-11-24T08:11:02Z</dcterms:modified>
</cp:coreProperties>
</file>