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62" r:id="rId6"/>
    <p:sldId id="272" r:id="rId7"/>
    <p:sldId id="273" r:id="rId8"/>
    <p:sldId id="276" r:id="rId9"/>
    <p:sldId id="275" r:id="rId10"/>
  </p:sldIdLst>
  <p:sldSz cx="9144000" cy="5143500" type="screen16x9"/>
  <p:notesSz cx="6761163" cy="9882188"/>
  <p:embeddedFontLst>
    <p:embeddedFont>
      <p:font typeface="Bebas Neue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unito" panose="020B0604020202020204" charset="-52"/>
      <p:regular r:id="rId17"/>
      <p:bold r:id="rId18"/>
      <p:italic r:id="rId19"/>
      <p:boldItalic r:id="rId20"/>
    </p:embeddedFont>
    <p:embeddedFont>
      <p:font typeface="Questrial" panose="020B0604020202020204" charset="0"/>
      <p:regular r:id="rId21"/>
    </p:embeddedFont>
    <p:embeddedFont>
      <p:font typeface="Public Sans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C64AA5-50CC-4ABF-ACD4-0998F68F199E}">
  <a:tblStyle styleId="{15C64AA5-50CC-4ABF-ACD4-0998F68F19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1363"/>
            <a:ext cx="6584950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374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d3401ed36_1_0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69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e1d838b627_0_25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8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1d838b627_4_0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265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e207fd22f2_0_25013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647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1a4df9e5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01a4df9e5a_0_19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110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e1d838b627_4_38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811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20d9cf87a_0_4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0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e1d838b627_4_38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398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1d838b627_4_19:notes"/>
          <p:cNvSpPr txBox="1">
            <a:spLocks noGrp="1"/>
          </p:cNvSpPr>
          <p:nvPr>
            <p:ph type="body" idx="1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24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40075" y="1807225"/>
            <a:ext cx="4084500" cy="1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40075" y="3900750"/>
            <a:ext cx="4553400" cy="56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117025" y="2560625"/>
            <a:ext cx="40176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999150" y="1075000"/>
            <a:ext cx="2135400" cy="14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9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39500" y="3556833"/>
            <a:ext cx="3695400" cy="6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41825" y="1202500"/>
            <a:ext cx="7194000" cy="3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ivvic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907137" y="3077720"/>
            <a:ext cx="33504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886463" y="820194"/>
            <a:ext cx="33504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1349937" y="3565479"/>
            <a:ext cx="29076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4886463" y="1316836"/>
            <a:ext cx="29076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070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329250" y="826025"/>
            <a:ext cx="4015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4335700" y="1602275"/>
            <a:ext cx="3813300" cy="23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3225" y="1033212"/>
            <a:ext cx="4402200" cy="1570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3225" y="2756088"/>
            <a:ext cx="34245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4617850" y="1661475"/>
            <a:ext cx="3775800" cy="11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617850" y="2916800"/>
            <a:ext cx="3775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148375" y="148500"/>
            <a:ext cx="8869500" cy="484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None/>
              <a:defRPr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60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7;p38">
            <a:extLst>
              <a:ext uri="{FF2B5EF4-FFF2-40B4-BE49-F238E27FC236}">
                <a16:creationId xmlns="" xmlns:a16="http://schemas.microsoft.com/office/drawing/2014/main" id="{08BF69E5-7AFF-4DA0-9B21-3518F38A7373}"/>
              </a:ext>
            </a:extLst>
          </p:cNvPr>
          <p:cNvSpPr txBox="1">
            <a:spLocks/>
          </p:cNvSpPr>
          <p:nvPr/>
        </p:nvSpPr>
        <p:spPr>
          <a:xfrm>
            <a:off x="3388241" y="299223"/>
            <a:ext cx="5205233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практическая краеведческая конференция памяти тихорецкого краеведа Е.М. Сидорова Е.М</a:t>
            </a:r>
          </a:p>
          <a:p>
            <a:pPr marL="0" indent="0"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«Уроки и наследие: Символ свободы Тихорецкого района»</a:t>
            </a:r>
          </a:p>
          <a:p>
            <a:pPr marL="0" indent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21;p41">
            <a:extLst>
              <a:ext uri="{FF2B5EF4-FFF2-40B4-BE49-F238E27FC236}">
                <a16:creationId xmlns="" xmlns:a16="http://schemas.microsoft.com/office/drawing/2014/main" id="{D3EDB187-B7D7-4742-8ED4-20BBCDAA8B7B}"/>
              </a:ext>
            </a:extLst>
          </p:cNvPr>
          <p:cNvSpPr txBox="1">
            <a:spLocks/>
          </p:cNvSpPr>
          <p:nvPr/>
        </p:nvSpPr>
        <p:spPr>
          <a:xfrm>
            <a:off x="5918790" y="2552851"/>
            <a:ext cx="3750024" cy="204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indent="0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подготовил:</a:t>
            </a:r>
          </a:p>
          <a:p>
            <a:pPr marL="0" indent="0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Харин Артем Александрович, 14 лет,</a:t>
            </a:r>
          </a:p>
          <a:p>
            <a:pPr marL="0" indent="0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8 класса МБОУ СОШ № 37</a:t>
            </a:r>
          </a:p>
          <a:p>
            <a:pPr marL="0" indent="0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Алексеевской</a:t>
            </a:r>
          </a:p>
          <a:p>
            <a:pPr marL="0" indent="0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pPr marL="0" indent="0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Захарченко Алевтина Викторовна, </a:t>
            </a:r>
          </a:p>
          <a:p>
            <a:pPr marL="0" indent="0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МБОУ СОШ № 37</a:t>
            </a:r>
          </a:p>
          <a:p>
            <a:pPr marL="0" indent="0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Алексеевской</a:t>
            </a:r>
          </a:p>
        </p:txBody>
      </p:sp>
      <p:sp>
        <p:nvSpPr>
          <p:cNvPr id="12" name="Google Shape;630;p48">
            <a:extLst>
              <a:ext uri="{FF2B5EF4-FFF2-40B4-BE49-F238E27FC236}">
                <a16:creationId xmlns="" xmlns:a16="http://schemas.microsoft.com/office/drawing/2014/main" id="{59D1EAB0-9965-4338-AE81-39799A375B7E}"/>
              </a:ext>
            </a:extLst>
          </p:cNvPr>
          <p:cNvSpPr txBox="1">
            <a:spLocks/>
          </p:cNvSpPr>
          <p:nvPr/>
        </p:nvSpPr>
        <p:spPr>
          <a:xfrm>
            <a:off x="3650083" y="4341477"/>
            <a:ext cx="1978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None/>
              <a:defRPr sz="18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indent="0" algn="ctr"/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Алексеевская</a:t>
            </a:r>
          </a:p>
          <a:p>
            <a:pPr marL="0" indent="0" algn="ctr"/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25A638-3DBB-4AE7-AFE7-AD145FDA3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04" y="482072"/>
            <a:ext cx="3211379" cy="42818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99237" y="373160"/>
            <a:ext cx="8690344" cy="3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памятников является неотъемлемой частью нашего культурного наследия. Они не только символизируют определенные события или рассказывают о судьбе известного человека, но и являются своего рода временными капсулами, хранящими информацию о прошлом и передающими его будущим поколениям. В рамках нашего проекта мы решили изучить историю одного конкретного памятника, чтобы раскрыть его символическое значение и вклад в культуру и историю нашего края и страны. 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F439DE-5778-4B29-B259-71DE3FD9B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029" y="1866585"/>
            <a:ext cx="4649942" cy="29037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subTitle" idx="1"/>
          </p:nvPr>
        </p:nvSpPr>
        <p:spPr>
          <a:xfrm>
            <a:off x="354418" y="3386712"/>
            <a:ext cx="8406809" cy="6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Перед проходной в паровозоремонтные мастерские завода имени Воровского города Тихорецка, расположен памятник, неприметный, имеющий только датировку: 1905-1907 гг. Каждый день мимо него проходит сотня рабочих, а школьники спешат на уроки в неподалеку расположенную Ленинскую школу №34. </a:t>
            </a: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0E781A5-41FA-44A1-ADE9-B21373E0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3" y="309384"/>
            <a:ext cx="4338084" cy="3077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E50F73-2F85-42AA-95F7-EC0A77A271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0" b="88327" l="4429" r="40035">
                        <a14:foregroundMark x1="22232" y1="73022" x2="22232" y2="73022"/>
                        <a14:foregroundMark x1="28964" y1="76265" x2="28964" y2="76265"/>
                        <a14:foregroundMark x1="31267" y1="78988" x2="31267" y2="78988"/>
                        <a14:foregroundMark x1="34632" y1="81971" x2="34632" y2="81971"/>
                        <a14:foregroundMark x1="10097" y1="83139" x2="10097" y2="83139"/>
                        <a14:foregroundMark x1="20283" y1="87160" x2="20283" y2="87160"/>
                        <a14:foregroundMark x1="23029" y1="88327" x2="23029" y2="88327"/>
                        <a14:foregroundMark x1="36404" y1="84306" x2="36404" y2="84306"/>
                        <a14:foregroundMark x1="37733" y1="83009" x2="37733" y2="83009"/>
                        <a14:foregroundMark x1="38530" y1="83009" x2="38530" y2="83009"/>
                        <a14:foregroundMark x1="40124" y1="83658" x2="40124" y2="83658"/>
                        <a14:foregroundMark x1="24092" y1="12062" x2="24092" y2="12062"/>
                        <a14:foregroundMark x1="24269" y1="8820" x2="24269" y2="8820"/>
                        <a14:backgroundMark x1="33127" y1="56031" x2="33127" y2="56031"/>
                        <a14:backgroundMark x1="33038" y1="55901" x2="33038" y2="55901"/>
                        <a14:backgroundMark x1="32241" y1="50973" x2="32950" y2="62646"/>
                        <a14:backgroundMark x1="32950" y1="62646" x2="39150" y2="68742"/>
                        <a14:backgroundMark x1="39150" y1="68742" x2="40390" y2="55253"/>
                        <a14:backgroundMark x1="40390" y1="55253" x2="33835" y2="47471"/>
                        <a14:backgroundMark x1="33835" y1="47471" x2="32772" y2="57458"/>
                        <a14:backgroundMark x1="32772" y1="57458" x2="32772" y2="57458"/>
                        <a14:backgroundMark x1="17272" y1="55772" x2="17272" y2="55772"/>
                      </a14:backgroundRemoval>
                    </a14:imgEffect>
                  </a14:imgLayer>
                </a14:imgProps>
              </a:ext>
            </a:extLst>
          </a:blip>
          <a:srcRect r="55355" b="7294"/>
          <a:stretch/>
        </p:blipFill>
        <p:spPr>
          <a:xfrm>
            <a:off x="5231222" y="-10096"/>
            <a:ext cx="2491974" cy="35337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subTitle" idx="1"/>
          </p:nvPr>
        </p:nvSpPr>
        <p:spPr>
          <a:xfrm>
            <a:off x="642342" y="3433188"/>
            <a:ext cx="8111798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dirty="0"/>
              <a:t>5 сентября 1981 года возле клуба имени Меньшикова на митинге собрались представители трудовых коллективов города, ветераны войны и труда, жители прилегающих улиц, пионеры и школьники. Они стали свидетелями торжественного акта переименования улицы Клубной в улицу имени Чернышова. </a:t>
            </a: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C8CE8D-EC61-4A72-8CA8-2FF78F8B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56" y="356112"/>
            <a:ext cx="3932717" cy="28714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0ED974D-66E2-4D32-BB8A-2BB94222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093" y="275272"/>
            <a:ext cx="1932911" cy="2870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subTitle" idx="1"/>
          </p:nvPr>
        </p:nvSpPr>
        <p:spPr>
          <a:xfrm>
            <a:off x="4830951" y="711634"/>
            <a:ext cx="3775800" cy="11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sz="1600" dirty="0"/>
              <a:t>Лука Иванович Чернышов - машинист паровозного депо, руководитель и пропагандист созданной в 1904 году тихорецкой группы большевиков. В 1905 году – с началом первой русской революции – на станции Тихорецкой большевики во главе с Чернышовым организовывали маевки, сходки, митинги, привлекали на свою сторону рабочих и мастеровых. Так же в городе Тихорецке расположен объект культурного наследия регионального значения </a:t>
            </a:r>
            <a:endParaRPr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66C731D-0A7A-40E4-8705-6BB7B2320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48" y="268562"/>
            <a:ext cx="3110037" cy="46063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4"/>
          <p:cNvSpPr txBox="1">
            <a:spLocks noGrp="1"/>
          </p:cNvSpPr>
          <p:nvPr>
            <p:ph type="subTitle" idx="4"/>
          </p:nvPr>
        </p:nvSpPr>
        <p:spPr>
          <a:xfrm>
            <a:off x="4886463" y="1316836"/>
            <a:ext cx="29076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FDFF3E8-639F-4E26-B080-0573CABC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08" y="189202"/>
            <a:ext cx="5830583" cy="47650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 txBox="1">
            <a:spLocks noGrp="1"/>
          </p:cNvSpPr>
          <p:nvPr>
            <p:ph type="subTitle" idx="4294967295"/>
          </p:nvPr>
        </p:nvSpPr>
        <p:spPr>
          <a:xfrm>
            <a:off x="3830100" y="1003876"/>
            <a:ext cx="441793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ru-RU" dirty="0"/>
              <a:t>Судьба Луки Ивановича сложилась следующим образом: 16 августа 1906 года он вернулся в Тихорецк после тюремного заключения за активную революционную деятельность, а на следующий день, 17 августа, умер. Боевые товарищи тяжело перенесли потерю своего идейного вдохновителя и на похоронах организовали антиправительственную демонстрацию. Смерть борца за свободу послужила сигналом к новому витку борьбы </a:t>
            </a:r>
            <a:r>
              <a:rPr lang="ru-RU" dirty="0" err="1"/>
              <a:t>тихоречан</a:t>
            </a:r>
            <a:r>
              <a:rPr lang="ru-RU" dirty="0"/>
              <a:t> за светлое будущее рабочих и крестьян.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BB02243-6E9E-4490-963F-E96E022A9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76" y="418214"/>
            <a:ext cx="2654845" cy="42802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4"/>
          <p:cNvSpPr txBox="1">
            <a:spLocks noGrp="1"/>
          </p:cNvSpPr>
          <p:nvPr>
            <p:ph type="subTitle" idx="4"/>
          </p:nvPr>
        </p:nvSpPr>
        <p:spPr>
          <a:xfrm>
            <a:off x="280525" y="253581"/>
            <a:ext cx="8501968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sz="1200" dirty="0"/>
              <a:t>Первый, по большей части сохранившийся в городе памятник тихорецким борцам за свободу и права трудового человека, был установлен и торжественно открыт в 1924 г. на площади перед проходной ПРМ (паровозоремонтные мастерские) завода имени В.В. Воровского. </a:t>
            </a:r>
          </a:p>
          <a:p>
            <a:pPr marL="0" lvl="0" indent="0" algn="just"/>
            <a:r>
              <a:rPr lang="ru-RU" sz="1200" dirty="0"/>
              <a:t>На широком круглом основании стоял куб с надписями, над ним – высокая круглая колонна с конусом и звездой наверху. Выполнен был из кирпича и цемента. Во время бомбежек 1942-1943гг. памятник был серьезно поврежден, восстановлен работниками завода им. Воровского в 1948г. с надписью «Павшим борцам за свободу в 1902-1905 годах, имена которых будут вечно жить в сердцах всех трудящихся». В 1980 году заменен похожим, но несколько другой конструкции обелиском из белого мрамора с надписью на лицевой стороне «1902-1905» 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2A5575-ACC6-47E7-842C-2FEF4567D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88" y="2151136"/>
            <a:ext cx="3852966" cy="2636874"/>
          </a:xfrm>
          <a:prstGeom prst="rect">
            <a:avLst/>
          </a:prstGeom>
        </p:spPr>
      </p:pic>
      <p:sp>
        <p:nvSpPr>
          <p:cNvPr id="5" name="Google Shape;428;p44">
            <a:extLst>
              <a:ext uri="{FF2B5EF4-FFF2-40B4-BE49-F238E27FC236}">
                <a16:creationId xmlns="" xmlns:a16="http://schemas.microsoft.com/office/drawing/2014/main" id="{CC20C593-0819-4CF0-8124-8ACFF7CD6A80}"/>
              </a:ext>
            </a:extLst>
          </p:cNvPr>
          <p:cNvSpPr txBox="1">
            <a:spLocks/>
          </p:cNvSpPr>
          <p:nvPr/>
        </p:nvSpPr>
        <p:spPr>
          <a:xfrm>
            <a:off x="4741684" y="2227693"/>
            <a:ext cx="3852966" cy="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/>
            <a:r>
              <a:rPr lang="ru-RU" sz="1100" dirty="0"/>
              <a:t>Жители города были обеспокоены состоянием памятника, т.к. за прошедшие четыре десятилетия памятник утратил первозданный вид. Неравнодушные граждане в союзе с депутатами Законодательного Собрания Краснодарского края направили запрос по поводу судьбы памятника архитектуры регионального значения, руководство  завода получило от чиновников план работ по приведению памятника революционерам в должный вид. </a:t>
            </a:r>
          </a:p>
        </p:txBody>
      </p:sp>
    </p:spTree>
    <p:extLst>
      <p:ext uri="{BB962C8B-B14F-4D97-AF65-F5344CB8AC3E}">
        <p14:creationId xmlns:p14="http://schemas.microsoft.com/office/powerpoint/2010/main" val="95172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7"/>
          <p:cNvSpPr txBox="1">
            <a:spLocks noGrp="1"/>
          </p:cNvSpPr>
          <p:nvPr>
            <p:ph type="title"/>
          </p:nvPr>
        </p:nvSpPr>
        <p:spPr>
          <a:xfrm>
            <a:off x="229852" y="173895"/>
            <a:ext cx="79191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/>
              <a:t>Список используемой литературы:</a:t>
            </a:r>
            <a:endParaRPr dirty="0"/>
          </a:p>
        </p:txBody>
      </p:sp>
      <p:sp>
        <p:nvSpPr>
          <p:cNvPr id="460" name="Google Shape;460;p47"/>
          <p:cNvSpPr txBox="1">
            <a:spLocks noGrp="1"/>
          </p:cNvSpPr>
          <p:nvPr>
            <p:ph type="body" idx="1"/>
          </p:nvPr>
        </p:nvSpPr>
        <p:spPr>
          <a:xfrm>
            <a:off x="396949" y="746594"/>
            <a:ext cx="8517199" cy="2712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100" dirty="0"/>
              <a:t>1.	АКТ государственной историко-культурной экспертизы проекта зон охраны объекта культурного наследия регионального значения «Здание, где работал машинистом председатель Тихорецкого Совета рабочих депутатов и забастовочного комитета в дни декабрьского вооруженного восстания в 1905 г. Л.И. Чернышев», 1900-1905 гг.  (Краснодарский край, г. Тихорецк, ул. Путевая, 21)</a:t>
            </a:r>
          </a:p>
          <a:p>
            <a:pPr marL="0" lvl="0" indent="0">
              <a:buNone/>
            </a:pPr>
            <a:r>
              <a:rPr lang="ru-RU" sz="1100" dirty="0"/>
              <a:t>2.	История Тихорецкого района в бронзе и граните : информационно – познавательный экскурс о памятниках Тихорецкого района / МКУК «ТЦМБ» МО ТР [</a:t>
            </a:r>
            <a:r>
              <a:rPr lang="ru-RU" sz="1100" dirty="0" err="1"/>
              <a:t>сост.В.Н.Черноиванова</a:t>
            </a:r>
            <a:r>
              <a:rPr lang="ru-RU" sz="1100" dirty="0"/>
              <a:t> – зав. отделом информационно–библиографического сервиса; дизайн–идея и компьютерное оформление </a:t>
            </a:r>
            <a:r>
              <a:rPr lang="ru-RU" sz="1100" dirty="0" err="1"/>
              <a:t>Е.Л.Чередниченко</a:t>
            </a:r>
            <a:r>
              <a:rPr lang="ru-RU" sz="1100" dirty="0"/>
              <a:t> – зав. отделом автоматизации библиотечных процессов]. – Тихорецк, 2020. – 97с.</a:t>
            </a:r>
          </a:p>
          <a:p>
            <a:pPr marL="0" lvl="0" indent="0">
              <a:buNone/>
            </a:pPr>
            <a:r>
              <a:rPr lang="ru-RU" sz="1100" dirty="0"/>
              <a:t>3.	</a:t>
            </a:r>
            <a:r>
              <a:rPr lang="ru-RU" sz="1100" dirty="0" err="1"/>
              <a:t>Мужев</a:t>
            </a:r>
            <a:r>
              <a:rPr lang="ru-RU" sz="1100" dirty="0"/>
              <a:t>, Иван Федорович. Казачество Дона, Кубани и Терека в революции 1905-1907 гг. [Текст]. - Орджоникидзе : Сев.-</a:t>
            </a:r>
            <a:r>
              <a:rPr lang="ru-RU" sz="1100" dirty="0" err="1"/>
              <a:t>Осет</a:t>
            </a:r>
            <a:r>
              <a:rPr lang="ru-RU" sz="1100" dirty="0"/>
              <a:t>. кн. изд-во, 1963. - 80 с.</a:t>
            </a:r>
          </a:p>
          <a:p>
            <a:pPr marL="0" lvl="0" indent="0">
              <a:buNone/>
            </a:pPr>
            <a:r>
              <a:rPr lang="ru-RU" sz="1100" dirty="0"/>
              <a:t>4.	Сидоров Е.М. Памятники Тихорецка / Тихорецкое краеведение : география, геология, естествознание г. Тихорецка и Тихорецкого района : юбилейное издание : 125 лет Тихорецку (1874-1999 гг.) : 75 лет Тихорецкому району (1924-1999 гг.) / Е.М. Сидоров. – Краснодар : [б. и.], 1999. – С. 55 - 58.</a:t>
            </a:r>
          </a:p>
          <a:p>
            <a:pPr marL="0" lvl="0" indent="0">
              <a:buNone/>
            </a:pPr>
            <a:r>
              <a:rPr lang="ru-RU" sz="1100" dirty="0"/>
              <a:t>5.	Улица имени Чернышова в Тихорецке – URL: https://muzey-tihoreck.ru/deyatelnost/kulturnyj-normativ-shkolnika/ulitsa-imeni-chernyshova-v-tikhoretske (дата обращения: 17.09.2023).</a:t>
            </a:r>
          </a:p>
          <a:p>
            <a:pPr marL="0" lvl="0" indent="0">
              <a:buNone/>
            </a:pPr>
            <a:r>
              <a:rPr lang="ru-RU" sz="1100" dirty="0"/>
              <a:t>6.	Ученые записки / Дагестанский филиал АН СССР, Институт истории, языка и литературы им. Г. </a:t>
            </a:r>
            <a:r>
              <a:rPr lang="ru-RU" sz="1100" dirty="0" err="1"/>
              <a:t>Цадасы</a:t>
            </a:r>
            <a:r>
              <a:rPr lang="ru-RU" sz="1100" dirty="0"/>
              <a:t> ИИЯЛ </a:t>
            </a:r>
            <a:r>
              <a:rPr lang="ru-RU" sz="1100" dirty="0" err="1"/>
              <a:t>ДагФАН</a:t>
            </a:r>
            <a:r>
              <a:rPr lang="ru-RU" sz="1100" dirty="0"/>
              <a:t> СССР, 1962. - 370 с.</a:t>
            </a:r>
          </a:p>
          <a:p>
            <a:pPr marL="0" lvl="0" indent="0">
              <a:buNone/>
            </a:pPr>
            <a:r>
              <a:rPr lang="ru-RU" sz="1100" dirty="0"/>
              <a:t>7.	</a:t>
            </a:r>
            <a:r>
              <a:rPr lang="ru-RU" sz="1100" dirty="0" err="1"/>
              <a:t>Шигабудинов</a:t>
            </a:r>
            <a:r>
              <a:rPr lang="ru-RU" sz="1100" dirty="0"/>
              <a:t>, Магомед </a:t>
            </a:r>
            <a:r>
              <a:rPr lang="ru-RU" sz="1100" dirty="0" err="1"/>
              <a:t>Шигабудинович</a:t>
            </a:r>
            <a:r>
              <a:rPr lang="ru-RU" sz="1100" dirty="0"/>
              <a:t>. Рабочее движение на Северном Кавказе в годы нового революционного подъема и первой мировой войны. (1910 - февраль 1917 гг.) [Текст] / Даг. филиал АН СССР. Ин-т истории, яз. и литературы им. Г. </a:t>
            </a:r>
            <a:r>
              <a:rPr lang="ru-RU" sz="1100" dirty="0" err="1"/>
              <a:t>Цадасы</a:t>
            </a:r>
            <a:r>
              <a:rPr lang="ru-RU" sz="1100" dirty="0"/>
              <a:t>. - Махачкала : [б. и.], 1970. - 272 с.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ist Slides for meeting by Slidesgo">
  <a:themeElements>
    <a:clrScheme name="Simple Light">
      <a:dk1>
        <a:srgbClr val="3F4252"/>
      </a:dk1>
      <a:lt1>
        <a:srgbClr val="F5F5F5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42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536</Words>
  <Application>Microsoft Office PowerPoint</Application>
  <PresentationFormat>Экран (16:9)</PresentationFormat>
  <Paragraphs>33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Arial</vt:lpstr>
      <vt:lpstr>Livvic</vt:lpstr>
      <vt:lpstr>Bebas Neue</vt:lpstr>
      <vt:lpstr>Calibri</vt:lpstr>
      <vt:lpstr>Nunito</vt:lpstr>
      <vt:lpstr>Darker Grotesque SemiBold</vt:lpstr>
      <vt:lpstr>Questrial</vt:lpstr>
      <vt:lpstr>Public Sans</vt:lpstr>
      <vt:lpstr>Times New Roman</vt:lpstr>
      <vt:lpstr>Minimalist Slides for meeting by Slidesgo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используемой литературы: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Алевтина Захарченко</dc:creator>
  <cp:lastModifiedBy>Пользователь</cp:lastModifiedBy>
  <cp:revision>16</cp:revision>
  <cp:lastPrinted>2023-10-24T09:20:37Z</cp:lastPrinted>
  <dcterms:modified xsi:type="dcterms:W3CDTF">2023-11-24T08:25:05Z</dcterms:modified>
</cp:coreProperties>
</file>